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6" r:id="rId4"/>
    <p:sldId id="268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ihPSXkcZQwlJRAjR6fVBKSEQAm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1E5899B-24F8-494D-8CEB-A64182F88EEC}">
  <a:tblStyle styleId="{C1E5899B-24F8-494D-8CEB-A64182F88EEC}" styleName="Table_0">
    <a:wholeTbl>
      <a:tcTxStyle b="off" i="off">
        <a:font>
          <a:latin typeface="Lucida Sans Unicode"/>
          <a:ea typeface="Lucida Sans Unicode"/>
          <a:cs typeface="Lucida Sans Unicode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07434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9" name="Google Shape;2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body" idx="1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194D8C"/>
              </a:gs>
              <a:gs pos="55000">
                <a:srgbClr val="5B90DA"/>
              </a:gs>
              <a:gs pos="100000">
                <a:srgbClr val="194D8C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7" name="Google Shape;27;p16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sz="4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29" name="Google Shape;29;p16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30" name="Google Shape;30;p16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A4B8DA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31" name="Google Shape;31;p16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32" name="Google Shape;32;p16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33" name="Google Shape;33;p16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w="12050" cap="flat" cmpd="sng">
              <a:solidFill>
                <a:srgbClr val="9CB2D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8EC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" name="Google Shape;44;p1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3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2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4B8DA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23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6" name="Google Shape;86;p2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7" name="Google Shape;87;p2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CB2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" name="Google Shape;88;p23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9" name="Google Shape;89;p23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4B8DA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" name="Google Shape;11;p14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" name="Google Shape;12;p14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3" name="Google Shape;13;p14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CB2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32000"/>
          </a:blip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/>
          <p:nvPr/>
        </p:nvSpPr>
        <p:spPr>
          <a:xfrm>
            <a:off x="857224" y="1000108"/>
            <a:ext cx="73152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 CHUẨN BỊ 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endParaRPr sz="36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71368" y="2285992"/>
            <a:ext cx="8829788" cy="838200"/>
          </a:xfrm>
          <a:prstGeom prst="roundRect">
            <a:avLst>
              <a:gd name="adj" fmla="val 16667"/>
            </a:avLst>
          </a:prstGeom>
          <a:solidFill>
            <a:srgbClr val="8C2084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Chương 1: CÁC LOẠI HỢP CHẤT VÔ CƠ</a:t>
            </a:r>
            <a:endParaRPr sz="32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2028756" y="3714752"/>
            <a:ext cx="5115012" cy="8382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 ĐỀ OXIDE </a:t>
            </a:r>
            <a:endParaRPr sz="4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" descr="300+ Mẫu Background đẹp Chất Lượng Trong Thiết Kế In ấn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0" name="Google Shape;110;p1" descr="300+ Mẫu Background đẹp Chất Lượng Trong Thiết Kế In ấn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"/>
          <p:cNvSpPr/>
          <p:nvPr/>
        </p:nvSpPr>
        <p:spPr>
          <a:xfrm>
            <a:off x="285720" y="3743348"/>
            <a:ext cx="2428892" cy="1071570"/>
          </a:xfrm>
          <a:prstGeom prst="roundRect">
            <a:avLst>
              <a:gd name="adj" fmla="val 16667"/>
            </a:avLst>
          </a:prstGeom>
          <a:solidFill>
            <a:srgbClr val="974806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Basic oxide</a:t>
            </a:r>
            <a:endParaRPr sz="28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10"/>
          <p:cNvSpPr/>
          <p:nvPr/>
        </p:nvSpPr>
        <p:spPr>
          <a:xfrm>
            <a:off x="3143240" y="1928802"/>
            <a:ext cx="5715040" cy="10001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AutoNum type="arabicPeriod"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Tác dụng với nước:</a:t>
            </a:r>
            <a:endParaRPr/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endParaRPr sz="2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Google Shape;209;p10"/>
          <p:cNvSpPr/>
          <p:nvPr/>
        </p:nvSpPr>
        <p:spPr>
          <a:xfrm>
            <a:off x="3143240" y="3143248"/>
            <a:ext cx="5715040" cy="2071702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US" sz="2800" b="1" dirty="0" err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Tác</a:t>
            </a: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dụng</a:t>
            </a: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dd</a:t>
            </a: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acid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/>
                <a:cs typeface="Times New Roman"/>
                <a:sym typeface="Times New Roman"/>
              </a:rPr>
              <a:t>PTHH minh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/>
                <a:cs typeface="Times New Roman"/>
                <a:sym typeface="Times New Roman"/>
              </a:rPr>
              <a:t>họa</a:t>
            </a:r>
            <a:endParaRPr dirty="0"/>
          </a:p>
        </p:txBody>
      </p:sp>
      <p:sp>
        <p:nvSpPr>
          <p:cNvPr id="210" name="Google Shape;210;p10"/>
          <p:cNvSpPr/>
          <p:nvPr/>
        </p:nvSpPr>
        <p:spPr>
          <a:xfrm>
            <a:off x="3428992" y="5500702"/>
            <a:ext cx="5572132" cy="116681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Tác dụng với acidic oxide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 </a:t>
            </a:r>
            <a:endParaRPr sz="2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11" name="Google Shape;211;p10"/>
          <p:cNvCxnSpPr>
            <a:stCxn id="207" idx="3"/>
            <a:endCxn id="208" idx="1"/>
          </p:cNvCxnSpPr>
          <p:nvPr/>
        </p:nvCxnSpPr>
        <p:spPr>
          <a:xfrm rot="10800000" flipH="1">
            <a:off x="2714612" y="2428733"/>
            <a:ext cx="428700" cy="1850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12" name="Google Shape;212;p10"/>
          <p:cNvCxnSpPr>
            <a:stCxn id="207" idx="3"/>
            <a:endCxn id="209" idx="1"/>
          </p:cNvCxnSpPr>
          <p:nvPr/>
        </p:nvCxnSpPr>
        <p:spPr>
          <a:xfrm rot="10800000" flipH="1">
            <a:off x="2714612" y="4179233"/>
            <a:ext cx="428700" cy="99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13" name="Google Shape;213;p10"/>
          <p:cNvCxnSpPr>
            <a:stCxn id="207" idx="3"/>
            <a:endCxn id="210" idx="1"/>
          </p:cNvCxnSpPr>
          <p:nvPr/>
        </p:nvCxnSpPr>
        <p:spPr>
          <a:xfrm>
            <a:off x="2714612" y="4279133"/>
            <a:ext cx="714300" cy="18051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18" name="Google Shape;218;p10"/>
          <p:cNvSpPr/>
          <p:nvPr/>
        </p:nvSpPr>
        <p:spPr>
          <a:xfrm>
            <a:off x="750384" y="247434"/>
            <a:ext cx="7653255" cy="61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1275" tIns="0" rIns="16127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</a:t>
            </a:r>
            <a:r>
              <a:rPr lang="en-US" sz="28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oxide.</a:t>
            </a:r>
            <a:endParaRPr sz="2800" b="1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19" name="Google Shape;219;p10"/>
          <p:cNvGrpSpPr/>
          <p:nvPr/>
        </p:nvGrpSpPr>
        <p:grpSpPr>
          <a:xfrm>
            <a:off x="357158" y="1071546"/>
            <a:ext cx="7829608" cy="678960"/>
            <a:chOff x="304800" y="2094100"/>
            <a:chExt cx="7200953" cy="678960"/>
          </a:xfrm>
        </p:grpSpPr>
        <p:sp>
          <p:nvSpPr>
            <p:cNvPr id="220" name="Google Shape;220;p10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I. </a:t>
              </a:r>
              <a:r>
                <a:rPr lang="en-US" sz="2800" b="1" dirty="0" err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Tính</a:t>
              </a:r>
              <a:r>
                <a:rPr lang="en-US" sz="2800" b="1" dirty="0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800" b="1" dirty="0" err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chất</a:t>
              </a:r>
              <a:r>
                <a:rPr lang="en-US" sz="2800" b="1" dirty="0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800" b="1" dirty="0" err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hóa</a:t>
              </a:r>
              <a:r>
                <a:rPr lang="en-US" sz="2800" b="1" dirty="0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800" b="1" dirty="0" err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học</a:t>
              </a:r>
              <a:r>
                <a:rPr lang="en-US" sz="2800" b="1" dirty="0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oxide.</a:t>
              </a:r>
              <a:endParaRPr sz="2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"/>
          <p:cNvSpPr/>
          <p:nvPr/>
        </p:nvSpPr>
        <p:spPr>
          <a:xfrm>
            <a:off x="214282" y="3933860"/>
            <a:ext cx="2428892" cy="1071570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Acidic oxide</a:t>
            </a:r>
            <a:endParaRPr sz="32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11"/>
          <p:cNvSpPr/>
          <p:nvPr/>
        </p:nvSpPr>
        <p:spPr>
          <a:xfrm>
            <a:off x="3071802" y="2119314"/>
            <a:ext cx="5715040" cy="10001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AutoNum type="arabicPeriod"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Tác dụng với nước:</a:t>
            </a:r>
            <a:endParaRPr/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endParaRPr sz="2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11"/>
          <p:cNvSpPr/>
          <p:nvPr/>
        </p:nvSpPr>
        <p:spPr>
          <a:xfrm>
            <a:off x="3071802" y="3333760"/>
            <a:ext cx="5715040" cy="107157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Tác dụng với dd base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endParaRPr/>
          </a:p>
        </p:txBody>
      </p:sp>
      <p:sp>
        <p:nvSpPr>
          <p:cNvPr id="230" name="Google Shape;230;p11"/>
          <p:cNvSpPr/>
          <p:nvPr/>
        </p:nvSpPr>
        <p:spPr>
          <a:xfrm>
            <a:off x="3143240" y="4691082"/>
            <a:ext cx="5572132" cy="116681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Tác dụng với </a:t>
            </a: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acidic oxide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31" name="Google Shape;231;p11"/>
          <p:cNvCxnSpPr>
            <a:stCxn id="227" idx="3"/>
            <a:endCxn id="228" idx="1"/>
          </p:cNvCxnSpPr>
          <p:nvPr/>
        </p:nvCxnSpPr>
        <p:spPr>
          <a:xfrm rot="10800000" flipH="1">
            <a:off x="2643174" y="2619245"/>
            <a:ext cx="428700" cy="1850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2" name="Google Shape;232;p11"/>
          <p:cNvCxnSpPr>
            <a:stCxn id="227" idx="3"/>
            <a:endCxn id="229" idx="1"/>
          </p:cNvCxnSpPr>
          <p:nvPr/>
        </p:nvCxnSpPr>
        <p:spPr>
          <a:xfrm rot="10800000" flipH="1">
            <a:off x="2643174" y="3869645"/>
            <a:ext cx="428700" cy="6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3" name="Google Shape;233;p11"/>
          <p:cNvCxnSpPr>
            <a:stCxn id="227" idx="3"/>
            <a:endCxn id="230" idx="1"/>
          </p:cNvCxnSpPr>
          <p:nvPr/>
        </p:nvCxnSpPr>
        <p:spPr>
          <a:xfrm>
            <a:off x="2643174" y="4469645"/>
            <a:ext cx="500100" cy="804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3"/>
          <p:cNvSpPr/>
          <p:nvPr/>
        </p:nvSpPr>
        <p:spPr>
          <a:xfrm>
            <a:off x="714348" y="1428736"/>
            <a:ext cx="8001024" cy="3143272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2BE1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Chúc các em chuẩn bị bài tốt !!! </a:t>
            </a:r>
            <a:endParaRPr sz="4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ours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104</Words>
  <Application>Microsoft Office PowerPoint</Application>
  <PresentationFormat>On-screen Show (4:3)</PresentationFormat>
  <Paragraphs>23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AN</dc:creator>
  <cp:lastModifiedBy>Administrator</cp:lastModifiedBy>
  <cp:revision>3</cp:revision>
  <dcterms:created xsi:type="dcterms:W3CDTF">2021-01-04T19:04:50Z</dcterms:created>
  <dcterms:modified xsi:type="dcterms:W3CDTF">2021-09-17T14:44:49Z</dcterms:modified>
</cp:coreProperties>
</file>